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62" r:id="rId6"/>
    <p:sldId id="257" r:id="rId7"/>
    <p:sldId id="258" r:id="rId8"/>
    <p:sldId id="260" r:id="rId9"/>
    <p:sldId id="261" r:id="rId10"/>
  </p:sldIdLst>
  <p:sldSz cx="12192000" cy="6858000"/>
  <p:notesSz cx="6858000" cy="9144000"/>
  <p:defaultTextStyle>
    <a:defPPr>
      <a:defRPr lang="en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5679"/>
    <p:restoredTop sz="96327"/>
  </p:normalViewPr>
  <p:slideViewPr>
    <p:cSldViewPr snapToGrid="0">
      <p:cViewPr varScale="1">
        <p:scale>
          <a:sx n="106" d="100"/>
          <a:sy n="106" d="100"/>
        </p:scale>
        <p:origin x="21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>
      <p:cViewPr varScale="1">
        <p:scale>
          <a:sx n="129" d="100"/>
          <a:sy n="129" d="100"/>
        </p:scale>
        <p:origin x="356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810E7F-F7C4-0CFD-2030-C825937A0F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F8B83E-3F7E-3E39-DC34-4D524FBC97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4599F-7858-604C-B276-867880912299}" type="datetimeFigureOut">
              <a:rPr lang="en-LU" smtClean="0"/>
              <a:t>25/07/2023</a:t>
            </a:fld>
            <a:endParaRPr lang="en-L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FB91C2-75EB-EA6B-476E-9CDBA9E148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58C8E-1E08-14C1-FA22-078E8DBDB2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90C67-85FC-3341-B154-10AE847D3887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431311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CDD9D-BCC4-5343-AC7C-6FB53B0487DF}" type="datetimeFigureOut">
              <a:rPr lang="en-LU" smtClean="0"/>
              <a:t>25/07/2023</a:t>
            </a:fld>
            <a:endParaRPr lang="en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0B158-5396-364F-825C-BCEEC0410180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60796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5D338-9D86-3988-2EEB-ACDC90D505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3030996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Title of the Course</a:t>
            </a:r>
            <a:endParaRPr lang="en-L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2E969-116B-9C7A-F3C2-2492AA7BD3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362680"/>
            <a:ext cx="9144000" cy="8951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Name of the Coach</a:t>
            </a:r>
            <a:endParaRPr lang="en-L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610702-0448-F926-7D06-F5728F5F27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9B7A00-BCA0-1BB3-4EC6-850FFFCA1E87}"/>
              </a:ext>
            </a:extLst>
          </p:cNvPr>
          <p:cNvSpPr/>
          <p:nvPr userDrawn="1"/>
        </p:nvSpPr>
        <p:spPr>
          <a:xfrm>
            <a:off x="1524000" y="1122362"/>
            <a:ext cx="9144000" cy="413543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40131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C68C6-E754-9D05-08CE-10A3EC1858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6"/>
            <a:ext cx="10515600" cy="823912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Title of the course</a:t>
            </a:r>
            <a:endParaRPr lang="en-L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874C5-02BD-EBE3-0805-AA651FF62D4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4A36C-35BD-544F-CC73-3906B3F00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56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5D77B7-EDEB-02DF-61F2-049927C69C8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Learning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47EDB7-E930-416C-B651-5FC59DD452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49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AA3BFF-870C-1D32-2F78-3F6621EBAB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536141-258D-6608-4BA8-8474DCD3AD29}"/>
              </a:ext>
            </a:extLst>
          </p:cNvPr>
          <p:cNvCxnSpPr>
            <a:cxnSpLocks/>
          </p:cNvCxnSpPr>
          <p:nvPr userDrawn="1"/>
        </p:nvCxnSpPr>
        <p:spPr>
          <a:xfrm>
            <a:off x="838200" y="1190207"/>
            <a:ext cx="10515600" cy="0"/>
          </a:xfrm>
          <a:prstGeom prst="line">
            <a:avLst/>
          </a:prstGeom>
          <a:ln w="222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DA48D6-F8E7-BE32-DB84-40088AF029C0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8D347D-3721-2CE2-0778-73E7F8B55561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D700222-B780-D829-E63E-02AC865061BD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DF5835B-B730-8A32-771D-F54D822C995E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EC8F09-7DF7-09BD-843F-B6D1B9F88DB0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3BA89C3-2E3E-6E62-F81B-0AC776D3852C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BC44AD9-BDE8-C4BB-1C46-35AB2FA2DB83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A9B732F-4EC5-E77E-774D-51B10894F4A1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F061CA-563C-EDC4-FFBA-A93B560C59F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B99F244-5704-5CD0-E5CC-BC9A807933B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A22DB26-ACD3-D169-AC25-55FE1AE2CD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3862A58-8AE5-4360-FFF1-6B13E4D5AE00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2747F7E-26B5-BB56-8B8E-EDC89E2C6F1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DEF9390-1250-7BC6-0678-C5BF14F9B385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306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DCC8-66B7-C3E4-FA45-86864CEAF4B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76198"/>
            <a:ext cx="10851017" cy="431853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The Digital Learning Hub font is “Inter” (alternatives are Arial or Helvetica)</a:t>
            </a:r>
          </a:p>
          <a:p>
            <a:pPr lvl="0"/>
            <a:r>
              <a:rPr lang="en-GB" dirty="0"/>
              <a:t>Do not forget to add the feedback slide at the end of your presentation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09B8F8-6A38-2951-B068-983A72F415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30069C-76B3-348F-E19D-939383D35C46}"/>
              </a:ext>
            </a:extLst>
          </p:cNvPr>
          <p:cNvSpPr txBox="1"/>
          <p:nvPr userDrawn="1"/>
        </p:nvSpPr>
        <p:spPr>
          <a:xfrm>
            <a:off x="1542197" y="5732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U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3281AA-DF16-40F1-3FBD-6467E1039BC6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6">
            <a:extLst>
              <a:ext uri="{FF2B5EF4-FFF2-40B4-BE49-F238E27FC236}">
                <a16:creationId xmlns:a16="http://schemas.microsoft.com/office/drawing/2014/main" id="{1C2E4893-6C82-8E53-83DC-06D78566B9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This is the title of the course</a:t>
            </a:r>
            <a:endParaRPr lang="en-L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F7CE7E-10F8-B309-A3A1-6431DCF274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 dirty="0"/>
              <a:t>Subtitle</a:t>
            </a:r>
            <a:endParaRPr lang="en-LU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8E04D2-A03F-DA57-01E2-40FD5FC89929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737C81C-0394-924E-16A4-B632E9D2C0C5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00C744-A8D1-F67A-D715-50F9498932A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0D41113-5ECD-EE5C-9A82-7AE82742C36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8E5A6C-0008-9A89-0B3E-93F2705C15A8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73D9C4-C3E8-55E6-947C-77C3E6DB32A0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B5DE089-BC4B-7A4D-5349-EA263ECE570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5A4580-C5F7-949D-B976-96CFD1572ECC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B9C243-329D-92D4-6012-51CA9F769B69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3883B30-23D4-83D5-222E-99DCAE063FE9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6358746-0367-08E9-FB86-D8C718DDA9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2428A0-0102-973B-AE36-17BF7A6C79A2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8E51833-3D9D-9EBE-58D9-03E67F8B212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4F99C0-E2EF-C0A3-D215-B84580ABF7EC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8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70BAF-8BF3-0A46-8DF8-2336F3E47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696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65068-F98A-1921-4AD3-B382EA36B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6960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ECF7061-9528-160B-D325-89FF47142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9BC744A-503F-29AD-2D41-62B12E6253C2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6">
            <a:extLst>
              <a:ext uri="{FF2B5EF4-FFF2-40B4-BE49-F238E27FC236}">
                <a16:creationId xmlns:a16="http://schemas.microsoft.com/office/drawing/2014/main" id="{3418994F-E625-113B-74C2-80B0596FE5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Title</a:t>
            </a:r>
            <a:endParaRPr lang="en-LU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2C91E8A-652D-E94F-3E48-AD4C914BC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 dirty="0"/>
              <a:t>Subtitle</a:t>
            </a:r>
            <a:endParaRPr lang="en-LU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5D61FA-6DE4-85A9-4847-035A539301DE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5CA63E0-C098-FB2C-8152-74856B5B34B2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57025D4-2F7D-7B2A-2126-3A634F190175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894477F-0BFB-3F4E-D4F9-A06770EE8277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D677D6-47E8-A126-36DE-5458C518E23E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3172FE5-6B7E-D738-E7A3-FED9763173B7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1B6EE3-D1A8-A5ED-6CBD-33C15208BF7E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CE92542-78AC-20A8-4BA1-A8C5CCA90D2B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FCE51E-C334-769A-73B2-A996BEA7A37F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83F3394-EF1B-8F00-A20B-9B52C490B0F7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BD1420-3C15-BE2A-E7AA-9BE99F2C96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FCBD2F-6E18-9AFE-2F79-E5E51F0BD129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9CC6BC3-4209-1888-D29A-9FBACF5A5180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546A8AC-6CD7-E97A-921F-1D3446C77ACF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37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0A01FAE-C524-3C8C-D0DD-B33BCD435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743C6E-AC59-4D7E-234A-B2AB4F931047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6">
            <a:extLst>
              <a:ext uri="{FF2B5EF4-FFF2-40B4-BE49-F238E27FC236}">
                <a16:creationId xmlns:a16="http://schemas.microsoft.com/office/drawing/2014/main" id="{5B0D37DF-8961-6578-137C-11EB9E7933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Title</a:t>
            </a:r>
            <a:endParaRPr lang="en-LU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A5A14198-60D1-9941-C423-F826CAE845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 dirty="0"/>
              <a:t>Subtitle</a:t>
            </a:r>
            <a:endParaRPr lang="en-LU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8ACED1F-56E7-16F3-60BC-2A65AA1410A4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7CDFF7-CDA3-5A3E-F5BA-D5ACA50D70F4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5E62699-FB4F-F927-A7E2-61CF95B3D81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DAEEECB-C9C3-1B85-450A-F017935D7113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2843CF-584A-3887-5F77-0992300220D7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47580E-2426-CA96-333F-66CFA0B8E6E6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EF4174A-DA30-47A7-6C1F-26DC8018BD9D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8E31EDB-FA63-8D2D-C093-A199C3B87C13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61DDD1A-0CF0-60B1-9E6F-10909EBBE58C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69DF2AD-B394-3C1E-9E67-7C8424ED6111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89AA6F-00B0-7C34-1DA2-5A432F516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41F95F-A246-8387-2AB2-F86A275F2B65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B7D8FA4-0874-3A1C-C5BA-FAF9F696F2C6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ECA04A2-2445-8224-F745-F365238BF8C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406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B507C5-DAE9-4D0F-2403-D52604020D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9915CD9-2CB2-3C40-C93B-3D69D9B24539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C460831-C684-943D-B6C0-4C6B5C524F8D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6BBEB08-646B-876B-02C8-AF472159BB3D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228B1E7-470B-29CE-8037-0C1A0EBF6333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81BF54-7DF6-D883-51D4-717A1228F9BD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136EA17-FA4B-CE9A-3928-C947215D398C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09AD25-8EFB-DA8B-E115-B3E5936427D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020AD91-D464-C1CA-4A77-3138A2F63491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58B2C0-CEF2-B4F8-60A1-9B91845357C2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1C0348F-A45F-926D-4DF8-05280BC6D002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4CA41A3-B497-E1C4-B148-E1DD7DD5C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6018E57-489B-3EA4-56A6-58E75F09DD93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856E743-575A-E1FD-A060-A97A19A6BC8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1198A4F-4D81-6324-3078-57A8B33F5B47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545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FD606-38DC-542D-D631-F41F277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0A1BA5-52A7-6E7E-CDEF-17D851B39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3528D-52B9-AEA5-ACE7-6C64CEC9C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9C1D02-2F44-3821-F32E-874D7B394D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2F87199-F467-7E05-A4CF-7AA8DBC34CD5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DFD60BE-6386-5929-F44D-B05AE5CFD036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7836D3-4398-9042-7BE3-8E4DA17066F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EE312DB-1D01-F5B8-2248-3C840DAA2422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7EB636-DD73-0168-6C61-2F0801F0CF3B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24955DF-4251-E40F-A842-FEAB9E886862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8E2FBBB-859E-51FB-ACA4-EA4B8A43CD46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86C9C6-D7CF-1537-7E25-F310FA95B313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B84EBD-2CF7-E86B-7BBA-D54F89AC9F7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EE561AE-EEA1-7D7A-25D3-C2E20094DF72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F051260-6525-0C4E-6992-A90C938436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639DA7-E4BD-28D2-FE52-ACBC16265FA5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FD20891-37F7-2F43-44BB-4B068F896F0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DA6168-A2A6-A6A1-192E-AB576050537D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926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08CF-5566-9244-8BE3-6519A4A7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69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L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A01FAE-C524-3C8C-D0DD-B33BCD435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D1AC30-CFDA-4ACC-E1EA-8478D32D4DEC}"/>
              </a:ext>
            </a:extLst>
          </p:cNvPr>
          <p:cNvCxnSpPr>
            <a:cxnSpLocks/>
          </p:cNvCxnSpPr>
          <p:nvPr userDrawn="1"/>
        </p:nvCxnSpPr>
        <p:spPr>
          <a:xfrm>
            <a:off x="838200" y="1325686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135783-B892-3494-EDA5-2C8B5E22C903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874C8C-7FBB-9DFD-2512-513C24DD65A3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A2AB1C-CA53-24B8-CFDF-1A9DCE2306E3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1FA13B1-6BF2-BBC9-1440-E81598C4E6C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1DAA5D-F8AB-D749-7C3A-7DE0E1D15426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C1F7EAE-4711-C047-964F-A6580FAA5422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EED9BD5-82AE-AB6E-EA23-0C73783D1A95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37F5495-B232-944D-DDE4-6A1BAE9D412F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3638E4-0ABC-11B0-A331-D6CA70C53B5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689C52E-F79F-C59B-B4AC-BE9184708524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E8BD642-CDFC-8A70-7210-E1604964E0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A0AF71-AC72-DBBE-CE81-60F2E26851C2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BB0CE3-6535-CB02-BFCA-FAEE81DBEF3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07AA64C-C8D4-7B46-6DC6-3D0517C0F89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363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64DCA-F2EC-A86F-39ED-E47069F3C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L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BFFEE-0149-84AE-991A-4B0801CFF9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02280-ED8C-054E-A2A9-9E248DC031A2}" type="datetimeFigureOut">
              <a:rPr lang="en-LU" smtClean="0"/>
              <a:pPr/>
              <a:t>25/07/2023</a:t>
            </a:fld>
            <a:endParaRPr lang="en-L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439D4-E849-B812-C60D-1FD8C37EE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1F872-240A-F3BF-2326-8A626C5EC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A6D93-DCAA-7449-BAFE-8FAD65F41800}" type="slidenum">
              <a:rPr lang="en-LU" smtClean="0"/>
              <a:t>‹#›</a:t>
            </a:fld>
            <a:endParaRPr lang="en-L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1A3D0B-81B1-CF44-AC2A-A9E021E2FB8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73052" y="5961062"/>
            <a:ext cx="778782" cy="70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21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2" r:id="rId4"/>
    <p:sldLayoutId id="2147483654" r:id="rId5"/>
    <p:sldLayoutId id="2147483655" r:id="rId6"/>
    <p:sldLayoutId id="2147483657" r:id="rId7"/>
    <p:sldLayoutId id="214748365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C9403-F445-F292-8599-583B1456C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LU" dirty="0"/>
              <a:t>This is the title of my course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169C51-1F07-DEEC-AA5F-76C0A7B7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U" dirty="0"/>
              <a:t>This is my name</a:t>
            </a:r>
          </a:p>
        </p:txBody>
      </p:sp>
    </p:spTree>
    <p:extLst>
      <p:ext uri="{BB962C8B-B14F-4D97-AF65-F5344CB8AC3E}">
        <p14:creationId xmlns:p14="http://schemas.microsoft.com/office/powerpoint/2010/main" val="104599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7EC399-DE98-E2BF-0450-24C3AC30E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6198"/>
            <a:ext cx="10851017" cy="4062878"/>
          </a:xfrm>
        </p:spPr>
        <p:txBody>
          <a:bodyPr>
            <a:normAutofit/>
          </a:bodyPr>
          <a:lstStyle/>
          <a:p>
            <a:r>
              <a:rPr lang="en-LU" dirty="0"/>
              <a:t>Every Powerpoint should have the Agenda &amp; Learning Outcomes slide</a:t>
            </a:r>
          </a:p>
          <a:p>
            <a:r>
              <a:rPr lang="en-LU" dirty="0"/>
              <a:t>At the end of your presentation, please show the feedback slide and ask the learners to fill out the survey.</a:t>
            </a:r>
          </a:p>
          <a:p>
            <a:endParaRPr lang="en-LU" dirty="0"/>
          </a:p>
          <a:p>
            <a:r>
              <a:rPr lang="en-LU" dirty="0"/>
              <a:t>Our Font is Inter, alternatives are Arial or Helvetica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6A0249F-F040-256A-6F60-9BB355080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 dirty="0"/>
              <a:t>Hello!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E08F6B-3448-B86D-AFF0-9F44F8CD35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 dirty="0"/>
              <a:t>Some notes on using this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33A610-7AB7-0B32-2F84-84316119B83F}"/>
              </a:ext>
            </a:extLst>
          </p:cNvPr>
          <p:cNvGrpSpPr/>
          <p:nvPr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2D72933-3782-A9D7-B1D3-CA7C117ECFEA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CF3598-F31F-E157-1C12-BF8A3968809A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911C72E-C5C7-ACBA-A9E5-70E436BCFFA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DD5C54-031D-3C11-0FDE-054E1B39A96A}"/>
              </a:ext>
            </a:extLst>
          </p:cNvPr>
          <p:cNvGrpSpPr/>
          <p:nvPr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B34CCF6-0EE2-BE89-14EE-D178F24D3D3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2C6B384-6C9E-5246-12C4-DAF2053F142E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EC41F6-1944-DED8-03E2-682712BF8644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6D4C58-3A27-30A2-495E-B0BD32DD23F0}"/>
              </a:ext>
            </a:extLst>
          </p:cNvPr>
          <p:cNvGrpSpPr/>
          <p:nvPr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0EE03E2-325E-1068-710A-9A389CD90FDB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CCC0E42-DBDC-F5BC-54E4-861C08AF0D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86FB-A9C1-C839-AD33-34AB253BA542}"/>
              </a:ext>
            </a:extLst>
          </p:cNvPr>
          <p:cNvGrpSpPr/>
          <p:nvPr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8AD9807-9F13-C67B-B1D6-C853A704D2D7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62ABD5A-8023-E588-4E8E-13C24C1E351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529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064AB-20DB-18EA-3501-2E5909E88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 dirty="0"/>
              <a:t>This is the title of my course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8DAD6-8EC9-DC10-CBAB-0D0AB2EAF3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LU" dirty="0"/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14E780-529D-8EDA-D88C-C7E3595899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LU" dirty="0"/>
              <a:t>Introduction</a:t>
            </a:r>
          </a:p>
          <a:p>
            <a:r>
              <a:rPr lang="en-LU" dirty="0"/>
              <a:t>Chapter 1</a:t>
            </a:r>
          </a:p>
          <a:p>
            <a:r>
              <a:rPr lang="en-LU" dirty="0"/>
              <a:t>10 Minute break</a:t>
            </a:r>
          </a:p>
          <a:p>
            <a:r>
              <a:rPr lang="en-LU" dirty="0"/>
              <a:t>Chapter2</a:t>
            </a:r>
          </a:p>
          <a:p>
            <a:r>
              <a:rPr lang="en-LU" dirty="0"/>
              <a:t>Excercises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AC43C-DB39-90AB-B8C1-8A5A84B336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LU" dirty="0"/>
              <a:t>Learning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01ED0C-C071-89CB-6E42-05E0F641F28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LU" dirty="0"/>
              <a:t>Learn how to…</a:t>
            </a:r>
          </a:p>
          <a:p>
            <a:r>
              <a:rPr lang="en-LU" dirty="0"/>
              <a:t>Be able to…</a:t>
            </a:r>
          </a:p>
          <a:p>
            <a:r>
              <a:rPr lang="en-LU" dirty="0"/>
              <a:t>Build…</a:t>
            </a:r>
          </a:p>
          <a:p>
            <a:endParaRPr lang="en-LU" dirty="0"/>
          </a:p>
          <a:p>
            <a:endParaRPr lang="en-LU" dirty="0"/>
          </a:p>
        </p:txBody>
      </p:sp>
    </p:spTree>
    <p:extLst>
      <p:ext uri="{BB962C8B-B14F-4D97-AF65-F5344CB8AC3E}">
        <p14:creationId xmlns:p14="http://schemas.microsoft.com/office/powerpoint/2010/main" val="15035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71200F-9AA7-A9FA-A552-9021EBC43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LU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F6FD78-82BC-190B-44DC-01FADDC84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 dirty="0"/>
              <a:t>Introduction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E9B45-03A1-AC37-3113-9C41B286BD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 dirty="0"/>
              <a:t>Introduction Subtitle</a:t>
            </a:r>
          </a:p>
        </p:txBody>
      </p:sp>
    </p:spTree>
    <p:extLst>
      <p:ext uri="{BB962C8B-B14F-4D97-AF65-F5344CB8AC3E}">
        <p14:creationId xmlns:p14="http://schemas.microsoft.com/office/powerpoint/2010/main" val="419238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FE2EAA-1146-018C-E252-18000B3044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893C0-1D96-9E58-808D-70470456AE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32AF4E-00B7-273E-6EEA-B19A0ADC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 dirty="0"/>
              <a:t>This is my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4CA3CD-4F92-EE90-76A5-3D578FF2A2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 dirty="0"/>
              <a:t>This is my subtitle</a:t>
            </a:r>
          </a:p>
        </p:txBody>
      </p:sp>
    </p:spTree>
    <p:extLst>
      <p:ext uri="{BB962C8B-B14F-4D97-AF65-F5344CB8AC3E}">
        <p14:creationId xmlns:p14="http://schemas.microsoft.com/office/powerpoint/2010/main" val="350008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7B75D-B420-0F8D-B917-7CD40350D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 dirty="0"/>
              <a:t>Please give us feedback about the course</a:t>
            </a:r>
          </a:p>
        </p:txBody>
      </p:sp>
    </p:spTree>
    <p:extLst>
      <p:ext uri="{BB962C8B-B14F-4D97-AF65-F5344CB8AC3E}">
        <p14:creationId xmlns:p14="http://schemas.microsoft.com/office/powerpoint/2010/main" val="416837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tal Learning Hub">
      <a:dk1>
        <a:srgbClr val="000000"/>
      </a:dk1>
      <a:lt1>
        <a:srgbClr val="FFFFFF"/>
      </a:lt1>
      <a:dk2>
        <a:srgbClr val="1C0C32"/>
      </a:dk2>
      <a:lt2>
        <a:srgbClr val="E7E6E6"/>
      </a:lt2>
      <a:accent1>
        <a:srgbClr val="AB4FFF"/>
      </a:accent1>
      <a:accent2>
        <a:srgbClr val="1F004C"/>
      </a:accent2>
      <a:accent3>
        <a:srgbClr val="ECF0F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aches" id="{AAD2E0C8-89A6-1C48-A0DD-37E3EF918C7E}" vid="{38365DF0-0998-A044-A18C-6983934445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769CF9BDFD0E478119A5126CA264A6" ma:contentTypeVersion="19" ma:contentTypeDescription="Create a new document." ma:contentTypeScope="" ma:versionID="f9d118c06ecce7a7ca7795059cf78ffe">
  <xsd:schema xmlns:xsd="http://www.w3.org/2001/XMLSchema" xmlns:xs="http://www.w3.org/2001/XMLSchema" xmlns:p="http://schemas.microsoft.com/office/2006/metadata/properties" xmlns:ns2="0942d600-1762-4718-b4bc-6ceacaf7f5bd" xmlns:ns3="071d986b-b046-4514-9489-81fd0d9de2bb" targetNamespace="http://schemas.microsoft.com/office/2006/metadata/properties" ma:root="true" ma:fieldsID="b493dc69c207ba8b3763fc3dd6308405" ns2:_="" ns3:_="">
    <xsd:import namespace="0942d600-1762-4718-b4bc-6ceacaf7f5bd"/>
    <xsd:import namespace="071d986b-b046-4514-9489-81fd0d9de2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42d600-1762-4718-b4bc-6ceacaf7f5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12677ad-b840-49b1-84f2-fecc1b1cbe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1d986b-b046-4514-9489-81fd0d9de2b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5fa55ae-31c8-4eb7-86da-835af2ef9e20}" ma:internalName="TaxCatchAll" ma:showField="CatchAllData" ma:web="071d986b-b046-4514-9489-81fd0d9de2b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42d600-1762-4718-b4bc-6ceacaf7f5bd">
      <Terms xmlns="http://schemas.microsoft.com/office/infopath/2007/PartnerControls"/>
    </lcf76f155ced4ddcb4097134ff3c332f>
    <TaxCatchAll xmlns="071d986b-b046-4514-9489-81fd0d9de2b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953BC3-070B-4E34-8E94-DFA590C25F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42d600-1762-4718-b4bc-6ceacaf7f5bd"/>
    <ds:schemaRef ds:uri="071d986b-b046-4514-9489-81fd0d9de2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9BA646-D086-4BEB-AC5E-4C744C48BA73}">
  <ds:schemaRefs>
    <ds:schemaRef ds:uri="http://schemas.microsoft.com/office/2006/metadata/properties"/>
    <ds:schemaRef ds:uri="http://schemas.microsoft.com/office/infopath/2007/PartnerControls"/>
    <ds:schemaRef ds:uri="0942d600-1762-4718-b4bc-6ceacaf7f5bd"/>
    <ds:schemaRef ds:uri="071d986b-b046-4514-9489-81fd0d9de2bb"/>
  </ds:schemaRefs>
</ds:datastoreItem>
</file>

<file path=customXml/itemProps3.xml><?xml version="1.0" encoding="utf-8"?>
<ds:datastoreItem xmlns:ds="http://schemas.openxmlformats.org/officeDocument/2006/customXml" ds:itemID="{DD5B1DCF-7082-4CA3-86D0-A9100C2424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1089</TotalTime>
  <Words>109</Words>
  <Application>Microsoft Macintosh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Inter</vt:lpstr>
      <vt:lpstr>Office Theme</vt:lpstr>
      <vt:lpstr>This is the title of my course</vt:lpstr>
      <vt:lpstr>Hello!</vt:lpstr>
      <vt:lpstr>This is the title of my course</vt:lpstr>
      <vt:lpstr>Introduction Title</vt:lpstr>
      <vt:lpstr>This is my title</vt:lpstr>
      <vt:lpstr>Please give us feedback about the course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PÜTZ Jenna</dc:creator>
  <cp:lastModifiedBy>PÜTZ Jenna</cp:lastModifiedBy>
  <cp:revision>17</cp:revision>
  <dcterms:created xsi:type="dcterms:W3CDTF">2023-07-10T13:12:21Z</dcterms:created>
  <dcterms:modified xsi:type="dcterms:W3CDTF">2023-07-25T10:47:40Z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0x0101000A769CF9BDFD0E478119A5126CA264A6</vt:lpwstr>
  </property>
</Properties>
</file>